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1" r:id="rId4"/>
    <p:sldId id="258" r:id="rId5"/>
    <p:sldId id="260" r:id="rId6"/>
    <p:sldId id="257" r:id="rId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72" autoAdjust="0"/>
    <p:restoredTop sz="73987" autoAdjust="0"/>
  </p:normalViewPr>
  <p:slideViewPr>
    <p:cSldViewPr snapToGrid="0">
      <p:cViewPr varScale="1">
        <p:scale>
          <a:sx n="61" d="100"/>
          <a:sy n="61" d="100"/>
        </p:scale>
        <p:origin x="1522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BDF85C-2FDB-DA9A-0C47-A7CBA22FE1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5EF4C89-3259-89CA-0F97-7B0D6A4514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C45A896-4EF0-BBBC-DCFE-9B43C1BA83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0EF26-E53B-4E8F-93D9-948A54566A32}" type="datetimeFigureOut">
              <a:rPr lang="de-DE" smtClean="0"/>
              <a:t>15.08.2024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8897850-80D4-E1B4-AF11-90CE13B19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7AA7496-FC3F-3D22-0F74-941AE0A0B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D0AC6-F32C-4F6A-8209-A9FCEDE3A19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604886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AAA708-40A3-A950-1ABF-8D178CCF2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2C9082AC-D719-81AA-84D4-E820F5BFEF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587179D-31FC-3263-D8A8-1EF128D84D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0EF26-E53B-4E8F-93D9-948A54566A32}" type="datetimeFigureOut">
              <a:rPr lang="de-DE" smtClean="0"/>
              <a:t>15.08.2024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587FC71-CE23-A85C-364C-593F148DD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9F94B55-B2F9-0F7C-3793-FA0EE609F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D0AC6-F32C-4F6A-8209-A9FCEDE3A19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793828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3C21FAFB-6AFB-2519-093C-CA9878067E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E4A737D-B4AB-26C6-5C87-2D73345044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8ADA90B-9770-1788-2B6B-129B23E862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0EF26-E53B-4E8F-93D9-948A54566A32}" type="datetimeFigureOut">
              <a:rPr lang="de-DE" smtClean="0"/>
              <a:t>15.08.2024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DEA8740-9653-BAE4-5B07-619E722D8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F7F7FC9-016C-DAC3-A60E-90882982F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D0AC6-F32C-4F6A-8209-A9FCEDE3A19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344710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93A5837-79F9-E00F-BC87-9BE97BE6D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6FC96F5-BBF9-E065-6109-DEE739EC0A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F043C92-D1F3-5B70-5676-D7D096A183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0EF26-E53B-4E8F-93D9-948A54566A32}" type="datetimeFigureOut">
              <a:rPr lang="de-DE" smtClean="0"/>
              <a:t>15.08.2024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811415E-D611-2128-608A-F4124E34C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33BC27B-C711-F68C-EE5C-A8E6D3A58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D0AC6-F32C-4F6A-8209-A9FCEDE3A19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755033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0823CB0-D03C-3582-FD1B-0C17F70303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64322F2-4364-6C6D-CF44-64FCA80BFA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99A1E9A-6C98-A432-A5A3-7E1B64068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0EF26-E53B-4E8F-93D9-948A54566A32}" type="datetimeFigureOut">
              <a:rPr lang="de-DE" smtClean="0"/>
              <a:t>15.08.2024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3E4A40D-433F-547A-B8CC-0520EB8F9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C1CFE8D-5964-07D0-6000-F082F96A2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D0AC6-F32C-4F6A-8209-A9FCEDE3A19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207429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3D15DA-5968-2E7F-6DEA-7F2B7E86B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0AF7D6A-E8A3-5B19-44A1-CA926AF798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7CD625B-739C-0BE5-283C-8FE3F03122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B0C136D-1F23-79E0-48AF-043CBF73C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0EF26-E53B-4E8F-93D9-948A54566A32}" type="datetimeFigureOut">
              <a:rPr lang="de-DE" smtClean="0"/>
              <a:t>15.08.2024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D05134D-FA5F-00AE-DE36-B30F68C42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8134A8B-C942-A4DA-462A-C103745F2B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D0AC6-F32C-4F6A-8209-A9FCEDE3A19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448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9B87CF-EAC3-0AF1-F661-8826014327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5E3B58A-0B88-FEB3-2DCC-7534F1D6EC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F062D1D-6D5C-3A9D-4D95-B246869BB8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5202987-30C3-156E-89ED-94D733EC37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E52C193-56E0-D0E2-EF54-2FA77EBEB3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45EE8E1-0D8C-9F40-3160-F728DB6C5D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0EF26-E53B-4E8F-93D9-948A54566A32}" type="datetimeFigureOut">
              <a:rPr lang="de-DE" smtClean="0"/>
              <a:t>15.08.2024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05E6C144-9DBD-ACB9-AA68-1B78E1F90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5BF79E8-41A2-4263-8EC3-D5DE0F6E5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D0AC6-F32C-4F6A-8209-A9FCEDE3A19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74353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1AF6B86-6353-EFE7-4E08-2190435D1B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270AFA1-906B-4BD4-1BAD-EB297296D1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0EF26-E53B-4E8F-93D9-948A54566A32}" type="datetimeFigureOut">
              <a:rPr lang="de-DE" smtClean="0"/>
              <a:t>15.08.2024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FFBFC09-5C08-A62F-A2E8-6E760A646B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B68BA00-2A8A-B553-D548-7E339E941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D0AC6-F32C-4F6A-8209-A9FCEDE3A19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313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6156208F-A8B0-DD09-FAA4-C41EAFB785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0EF26-E53B-4E8F-93D9-948A54566A32}" type="datetimeFigureOut">
              <a:rPr lang="de-DE" smtClean="0"/>
              <a:t>15.08.2024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5543B7C8-589B-1B6D-9EE9-D0B7DBDE18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0EFA6AF-FBF7-120E-FD0E-F85DCD5CA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D0AC6-F32C-4F6A-8209-A9FCEDE3A19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13211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584E11-F8A5-DE77-BD92-9FCE1D19D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EFB880B-C3F0-8DE9-9D2C-D2C862C132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F56144B-1E9B-A16C-8099-CA4ACA0DE8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67FC0C7-B339-F8B0-368D-EEEDAFD4D5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0EF26-E53B-4E8F-93D9-948A54566A32}" type="datetimeFigureOut">
              <a:rPr lang="de-DE" smtClean="0"/>
              <a:t>15.08.2024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A2DB118-1F21-627D-0C55-CCC5A88E5C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0A676AD-6F76-4DC0-06BA-AE836395F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D0AC6-F32C-4F6A-8209-A9FCEDE3A19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75535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BE4D044-819A-7816-7A0A-A48DBA175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66914C61-1352-E075-0AB0-3AE744D118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EB215F2-B24D-6830-528C-B018E9B2D9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48725B2-1436-19DB-22FE-913B9759C3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0EF26-E53B-4E8F-93D9-948A54566A32}" type="datetimeFigureOut">
              <a:rPr lang="de-DE" smtClean="0"/>
              <a:t>15.08.2024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F2C0894-FAF1-B836-F353-7B5C1B2161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B1B1024-BB0E-B1AC-2097-9824A3059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D0AC6-F32C-4F6A-8209-A9FCEDE3A19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93014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B20CFC4B-9AAB-7848-3C3C-753A95A92D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0DF7D73-551E-A432-2F57-8B807152A1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6DB1A01-21BB-E56F-549C-D772A00010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360EF26-E53B-4E8F-93D9-948A54566A32}" type="datetimeFigureOut">
              <a:rPr lang="de-DE" smtClean="0"/>
              <a:t>15.08.2024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E636A2A-B2B4-973D-13C0-E315D09E46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E03EC3F-DAD0-C8D3-AD9B-4CCB75B15C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4DD0AC6-F32C-4F6A-8209-A9FCEDE3A19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17933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GIT057/Drones-for-Computer-Vision-applications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B35641-E6A2-0CC9-1702-0BCE7463BD3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Drones for computer vision applications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de-D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BC8D793-066F-AE99-A6C0-42F8249E94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989751"/>
          </a:xfrm>
        </p:spPr>
        <p:txBody>
          <a:bodyPr>
            <a:normAutofit fontScale="77500" lnSpcReduction="20000"/>
          </a:bodyPr>
          <a:lstStyle/>
          <a:p>
            <a:r>
              <a:rPr lang="de-DE" dirty="0">
                <a:latin typeface="Times New Roman" panose="02020603050405020304" pitchFamily="18" charset="0"/>
                <a:cs typeface="Times New Roman" panose="02020603050405020304" pitchFamily="18" charset="0"/>
              </a:rPr>
              <a:t>Lukas </a:t>
            </a:r>
            <a:r>
              <a:rPr lang="de-DE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Beierl</a:t>
            </a:r>
            <a:r>
              <a:rPr lang="de-DE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Erwin Grenz, Nadir Hussain </a:t>
            </a:r>
          </a:p>
          <a:p>
            <a:r>
              <a:rPr lang="de-DE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Group 3</a:t>
            </a:r>
          </a:p>
          <a:p>
            <a:endParaRPr lang="de-D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(Summer School), (E24)</a:t>
            </a:r>
            <a:endParaRPr lang="de-D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de-D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de-D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de-D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de-D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de-DE" dirty="0">
                <a:latin typeface="Times New Roman" panose="02020603050405020304" pitchFamily="18" charset="0"/>
                <a:cs typeface="Times New Roman" panose="02020603050405020304" pitchFamily="18" charset="0"/>
              </a:rPr>
              <a:t>16.08.2024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A8DBA3AF-BBD0-F7E9-45B1-C0CB3C3744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0832355" y="-422577"/>
            <a:ext cx="937068" cy="1782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463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A1845F-2FAE-BF57-F8A2-C78E89911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71944"/>
          </a:xfrm>
        </p:spPr>
        <p:txBody>
          <a:bodyPr>
            <a:normAutofit/>
          </a:bodyPr>
          <a:lstStyle/>
          <a:p>
            <a:r>
              <a:rPr lang="de-DE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Agenda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11C4918-A83F-61C4-A18D-5C0BA42386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37069"/>
            <a:ext cx="5257800" cy="523989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Construction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Computer Vision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Safety and regulations </a:t>
            </a:r>
          </a:p>
          <a:p>
            <a:pPr marL="457200" indent="-457200">
              <a:buFont typeface="+mj-lt"/>
              <a:buAutoNum type="arabicPeriod"/>
            </a:pPr>
            <a:r>
              <a:rPr lang="de-DE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Ethics</a:t>
            </a:r>
            <a:r>
              <a:rPr lang="de-DE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DE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reflections</a:t>
            </a:r>
            <a:endParaRPr lang="de-DE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de-DE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de-DE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BC2EEAF7-13C1-110E-D7FC-D0BD19928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0832355" y="-422577"/>
            <a:ext cx="937068" cy="1782223"/>
          </a:xfrm>
          <a:prstGeom prst="rect">
            <a:avLst/>
          </a:prstGeom>
        </p:spPr>
      </p:pic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772AD050-7F6E-A230-AB4F-26C56EFBB261}"/>
              </a:ext>
            </a:extLst>
          </p:cNvPr>
          <p:cNvSpPr txBox="1">
            <a:spLocks/>
          </p:cNvSpPr>
          <p:nvPr/>
        </p:nvSpPr>
        <p:spPr>
          <a:xfrm>
            <a:off x="838200" y="6176963"/>
            <a:ext cx="10515600" cy="31591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e-DE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Slide 1 									Group 3 – 16.08.2024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F4A618C-97D1-44F1-E9A7-0F8F75180D7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53" t="26569" r="12634" b="34577"/>
          <a:stretch/>
        </p:blipFill>
        <p:spPr bwMode="auto">
          <a:xfrm>
            <a:off x="6096000" y="1686329"/>
            <a:ext cx="5257800" cy="3485341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7889993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A1845F-2FAE-BF57-F8A2-C78E89911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71944"/>
          </a:xfrm>
        </p:spPr>
        <p:txBody>
          <a:bodyPr>
            <a:normAutofit/>
          </a:bodyPr>
          <a:lstStyle/>
          <a:p>
            <a:r>
              <a:rPr lang="de-DE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Agenda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11C4918-A83F-61C4-A18D-5C0BA42386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37069"/>
            <a:ext cx="5257800" cy="523989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Construction 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BC2EEAF7-13C1-110E-D7FC-D0BD19928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0832355" y="-422577"/>
            <a:ext cx="937068" cy="1782223"/>
          </a:xfrm>
          <a:prstGeom prst="rect">
            <a:avLst/>
          </a:prstGeom>
        </p:spPr>
      </p:pic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772AD050-7F6E-A230-AB4F-26C56EFBB261}"/>
              </a:ext>
            </a:extLst>
          </p:cNvPr>
          <p:cNvSpPr txBox="1">
            <a:spLocks/>
          </p:cNvSpPr>
          <p:nvPr/>
        </p:nvSpPr>
        <p:spPr>
          <a:xfrm>
            <a:off x="838200" y="6176963"/>
            <a:ext cx="10515600" cy="31591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e-DE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Slide 1 									Group 3 – 16.08.2024</a:t>
            </a:r>
          </a:p>
        </p:txBody>
      </p:sp>
    </p:spTree>
    <p:extLst>
      <p:ext uri="{BB962C8B-B14F-4D97-AF65-F5344CB8AC3E}">
        <p14:creationId xmlns:p14="http://schemas.microsoft.com/office/powerpoint/2010/main" val="39682674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A1845F-2FAE-BF57-F8A2-C78E89911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71944"/>
          </a:xfrm>
        </p:spPr>
        <p:txBody>
          <a:bodyPr>
            <a:normAutofit/>
          </a:bodyPr>
          <a:lstStyle/>
          <a:p>
            <a:r>
              <a:rPr lang="de-DE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Computer </a:t>
            </a:r>
            <a:r>
              <a:rPr lang="de-DE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vision</a:t>
            </a:r>
            <a:endParaRPr lang="de-DE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BC2EEAF7-13C1-110E-D7FC-D0BD19928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0832355" y="-422577"/>
            <a:ext cx="937068" cy="1782223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64FF76B3-F4FB-CD31-64D4-D1FECC54C6A1}"/>
              </a:ext>
            </a:extLst>
          </p:cNvPr>
          <p:cNvSpPr txBox="1">
            <a:spLocks/>
          </p:cNvSpPr>
          <p:nvPr/>
        </p:nvSpPr>
        <p:spPr>
          <a:xfrm>
            <a:off x="838200" y="809402"/>
            <a:ext cx="10515600" cy="5719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Example</a:t>
            </a:r>
            <a:endParaRPr lang="de-DE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772AD050-7F6E-A230-AB4F-26C56EFBB261}"/>
              </a:ext>
            </a:extLst>
          </p:cNvPr>
          <p:cNvSpPr txBox="1">
            <a:spLocks/>
          </p:cNvSpPr>
          <p:nvPr/>
        </p:nvSpPr>
        <p:spPr>
          <a:xfrm>
            <a:off x="838200" y="6176963"/>
            <a:ext cx="10515600" cy="31591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e-DE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Slide 1 									Group 3 – 16.08.2024</a:t>
            </a:r>
          </a:p>
        </p:txBody>
      </p:sp>
      <p:pic>
        <p:nvPicPr>
          <p:cNvPr id="10" name="Grafik 9" descr="Ein Bild, das Screenshot, Text, Kinderkunst, Diagramm enthält.&#10;&#10;Automatisch generierte Beschreibung">
            <a:extLst>
              <a:ext uri="{FF2B5EF4-FFF2-40B4-BE49-F238E27FC236}">
                <a16:creationId xmlns:a16="http://schemas.microsoft.com/office/drawing/2014/main" id="{AC22786B-8599-024A-0DCE-A5AEB2D44D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4065" y="937069"/>
            <a:ext cx="8959735" cy="5025743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0FDC7901-B5CF-9206-9811-E117CA0D9E26}"/>
              </a:ext>
            </a:extLst>
          </p:cNvPr>
          <p:cNvSpPr txBox="1"/>
          <p:nvPr/>
        </p:nvSpPr>
        <p:spPr>
          <a:xfrm>
            <a:off x="838200" y="2275655"/>
            <a:ext cx="1512918" cy="21545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B" sz="18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Github</a:t>
            </a:r>
            <a:r>
              <a:rPr lang="en-GB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</a:t>
            </a:r>
            <a:r>
              <a:rPr lang="en-GB" sz="1800" u="sng" kern="100" dirty="0">
                <a:solidFill>
                  <a:srgbClr val="467886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  <a:hlinkClick r:id="rId4"/>
              </a:rPr>
              <a:t>https://github.com/GIT057/Drones-for-Computer-Vision-applications</a:t>
            </a:r>
            <a:endParaRPr lang="de-DE" sz="16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53876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CE791BD-B96B-316E-06D2-0C4D359BC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BACK-UP</a:t>
            </a:r>
          </a:p>
        </p:txBody>
      </p:sp>
    </p:spTree>
    <p:extLst>
      <p:ext uri="{BB962C8B-B14F-4D97-AF65-F5344CB8AC3E}">
        <p14:creationId xmlns:p14="http://schemas.microsoft.com/office/powerpoint/2010/main" val="5524636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A1845F-2FAE-BF57-F8A2-C78E89911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71944"/>
          </a:xfrm>
        </p:spPr>
        <p:txBody>
          <a:bodyPr>
            <a:normAutofit/>
          </a:bodyPr>
          <a:lstStyle/>
          <a:p>
            <a:r>
              <a:rPr lang="de-DE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Template-Title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11C4918-A83F-61C4-A18D-5C0BA42386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/>
          </a:bodyPr>
          <a:lstStyle/>
          <a:p>
            <a:r>
              <a:rPr lang="de-DE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BC2EEAF7-13C1-110E-D7FC-D0BD19928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0832355" y="-422577"/>
            <a:ext cx="937068" cy="1782223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64FF76B3-F4FB-CD31-64D4-D1FECC54C6A1}"/>
              </a:ext>
            </a:extLst>
          </p:cNvPr>
          <p:cNvSpPr txBox="1">
            <a:spLocks/>
          </p:cNvSpPr>
          <p:nvPr/>
        </p:nvSpPr>
        <p:spPr>
          <a:xfrm>
            <a:off x="838200" y="809402"/>
            <a:ext cx="10515600" cy="5719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Subtitle</a:t>
            </a:r>
            <a:endParaRPr lang="de-DE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61593078-6ECB-E77B-5AA3-EC639777F14C}"/>
              </a:ext>
            </a:extLst>
          </p:cNvPr>
          <p:cNvSpPr txBox="1">
            <a:spLocks/>
          </p:cNvSpPr>
          <p:nvPr/>
        </p:nvSpPr>
        <p:spPr>
          <a:xfrm>
            <a:off x="6096000" y="1825625"/>
            <a:ext cx="5257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Picture</a:t>
            </a:r>
          </a:p>
        </p:txBody>
      </p:sp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772AD050-7F6E-A230-AB4F-26C56EFBB261}"/>
              </a:ext>
            </a:extLst>
          </p:cNvPr>
          <p:cNvSpPr txBox="1">
            <a:spLocks/>
          </p:cNvSpPr>
          <p:nvPr/>
        </p:nvSpPr>
        <p:spPr>
          <a:xfrm>
            <a:off x="838200" y="6176963"/>
            <a:ext cx="10515600" cy="31591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e-DE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Slide 1 									Group 3 – 16.08.2024</a:t>
            </a:r>
          </a:p>
        </p:txBody>
      </p:sp>
    </p:spTree>
    <p:extLst>
      <p:ext uri="{BB962C8B-B14F-4D97-AF65-F5344CB8AC3E}">
        <p14:creationId xmlns:p14="http://schemas.microsoft.com/office/powerpoint/2010/main" val="28332642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115</Words>
  <Application>Microsoft Office PowerPoint</Application>
  <PresentationFormat>Widescreen</PresentationFormat>
  <Paragraphs>32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Aptos</vt:lpstr>
      <vt:lpstr>Aptos Display</vt:lpstr>
      <vt:lpstr>Arial</vt:lpstr>
      <vt:lpstr>Times New Roman</vt:lpstr>
      <vt:lpstr>Office</vt:lpstr>
      <vt:lpstr>Drones for computer vision applications </vt:lpstr>
      <vt:lpstr>Agenda</vt:lpstr>
      <vt:lpstr>Agenda</vt:lpstr>
      <vt:lpstr>Computer vision</vt:lpstr>
      <vt:lpstr>BACK-UP</vt:lpstr>
      <vt:lpstr>Template-Title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Erwin Grenz</dc:creator>
  <cp:lastModifiedBy>NADIR HUSSAIN</cp:lastModifiedBy>
  <cp:revision>27</cp:revision>
  <dcterms:created xsi:type="dcterms:W3CDTF">2024-08-14T20:11:49Z</dcterms:created>
  <dcterms:modified xsi:type="dcterms:W3CDTF">2024-08-15T07:09:06Z</dcterms:modified>
</cp:coreProperties>
</file>

<file path=docProps/thumbnail.jpeg>
</file>